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tableStyles" Target="tableStyle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393246" y="892108"/>
            <a:ext cx="11930492" cy="5235710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590341" y="1496152"/>
            <a:ext cx="9723307" cy="3865696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149" y="240377"/>
            <a:ext cx="9232046" cy="6363158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29624" y="1168010"/>
            <a:ext cx="8484753" cy="4521979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778490" y="814625"/>
            <a:ext cx="10700980" cy="4976329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38205" y="1496152"/>
            <a:ext cx="9382205" cy="3865696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94492" y="909283"/>
            <a:ext cx="9238491" cy="5039434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435669" y="978696"/>
            <a:ext cx="10015338" cy="4901370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465595" y="1496152"/>
            <a:ext cx="11926905" cy="4717602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296902" y="787551"/>
            <a:ext cx="11454790" cy="4768086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161320" y="622518"/>
            <a:ext cx="11452657" cy="5216126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151872" y="325926"/>
            <a:ext cx="11447744" cy="6206149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040697" y="1007094"/>
            <a:ext cx="11225394" cy="5354955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 txBox="1"/>
          <p:nvPr/>
        </p:nvSpPr>
        <p:spPr>
          <a:xfrm>
            <a:off x="443984" y="333081"/>
            <a:ext cx="8256033" cy="6797040"/>
          </a:xfrm>
          <a:prstGeom prst="rect"/>
        </p:spPr>
        <p:txBody>
          <a:bodyPr rtlCol="0" wrap="square">
            <a:spAutoFit/>
          </a:bodyPr>
          <a:p>
            <a:r>
              <a:rPr b="1" sz="2800" lang="en-IN">
                <a:solidFill>
                  <a:srgbClr val="000000"/>
                </a:solidFill>
              </a:rPr>
              <a:t>ANTI-LARVAL MEASURES</a:t>
            </a:r>
            <a:endParaRPr sz="2800" lang="en-IN">
              <a:solidFill>
                <a:srgbClr val="000000"/>
              </a:solidFill>
            </a:endParaRPr>
          </a:p>
          <a:p>
            <a:r>
              <a:rPr b="1" sz="2800" lang="en-IN">
                <a:solidFill>
                  <a:srgbClr val="000000"/>
                </a:solidFill>
              </a:rPr>
              <a:t> 
</a:t>
            </a:r>
            <a:r>
              <a:rPr sz="2800" lang="en-IN">
                <a:solidFill>
                  <a:srgbClr val="000000"/>
                </a:solidFill>
              </a:rPr>
              <a:t>(a) Environmental control 
(b) Chemical control 
(c) Biological control.</a:t>
            </a:r>
            <a:endParaRPr sz="2800" lang="en-IN">
              <a:solidFill>
                <a:srgbClr val="000000"/>
              </a:solidFill>
            </a:endParaRPr>
          </a:p>
          <a:p>
            <a:r>
              <a:rPr sz="2800" lang="en-IN">
                <a:solidFill>
                  <a:srgbClr val="000000"/>
                </a:solidFill>
              </a:rPr>
              <a:t> 
2</a:t>
            </a:r>
            <a:r>
              <a:rPr b="1" sz="2800" lang="en-IN">
                <a:solidFill>
                  <a:srgbClr val="000000"/>
                </a:solidFill>
              </a:rPr>
              <a:t> ANTI-ADULT MEASURES 
</a:t>
            </a:r>
            <a:r>
              <a:rPr sz="2800" lang="en-IN">
                <a:solidFill>
                  <a:srgbClr val="000000"/>
                </a:solidFill>
              </a:rPr>
              <a:t>(a) Residual sprays 
(b) Space sprays 
(c) Genetic control.</a:t>
            </a:r>
            <a:endParaRPr sz="2800" lang="en-IN">
              <a:solidFill>
                <a:srgbClr val="000000"/>
              </a:solidFill>
            </a:endParaRPr>
          </a:p>
          <a:p>
            <a:r>
              <a:rPr sz="2800" lang="en-IN">
                <a:solidFill>
                  <a:srgbClr val="000000"/>
                </a:solidFill>
              </a:rPr>
              <a:t> 
</a:t>
            </a:r>
            <a:r>
              <a:rPr b="1" sz="2800" lang="en-IN">
                <a:solidFill>
                  <a:srgbClr val="000000"/>
                </a:solidFill>
              </a:rPr>
              <a:t>3 PROTECTION AGAINST MOSQUITO BITES 
</a:t>
            </a:r>
            <a:r>
              <a:rPr sz="2800" lang="en-IN">
                <a:solidFill>
                  <a:srgbClr val="000000"/>
                </a:solidFill>
              </a:rPr>
              <a:t>(a) Mosquito net 
(b) Screening 
(c) Repellents. 
</a:t>
            </a:r>
            <a:endParaRPr sz="2800"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008330"/>
            <a:ext cx="4272029" cy="4841341"/>
          </a:xfrm>
          <a:prstGeom prst="rect"/>
        </p:spPr>
      </p:pic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272028" y="1079969"/>
            <a:ext cx="5202175" cy="4769701"/>
          </a:xfrm>
          <a:prstGeom prst="rect"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059347" y="1253975"/>
            <a:ext cx="4351610" cy="5115933"/>
          </a:xfrm>
          <a:prstGeom prst="rect"/>
        </p:spPr>
      </p:pic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0" y="1253974"/>
            <a:ext cx="4971327" cy="4731377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193409" y="436304"/>
            <a:ext cx="11671730" cy="5992481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064086" y="445035"/>
            <a:ext cx="12544760" cy="5967931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380156" y="501855"/>
            <a:ext cx="11904313" cy="585429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028292" y="730588"/>
            <a:ext cx="10970575" cy="5396824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823070" y="834439"/>
            <a:ext cx="12150809" cy="5189121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740862" y="713656"/>
            <a:ext cx="12450652" cy="4948498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432622" y="453532"/>
            <a:ext cx="10009244" cy="5950937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M2010J19SI</dc:creator>
  <dcterms:created xsi:type="dcterms:W3CDTF">2015-05-11T22:30:45Z</dcterms:created>
  <dcterms:modified xsi:type="dcterms:W3CDTF">2021-11-19T04:14:38Z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feb6003ab5734ccf96d0083d628cddae</vt:lpwstr>
  </property>
</Properties>
</file>